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59" r:id="rId5"/>
    <p:sldId id="258" r:id="rId6"/>
    <p:sldId id="262" r:id="rId7"/>
    <p:sldId id="260" r:id="rId8"/>
    <p:sldId id="263" r:id="rId9"/>
    <p:sldId id="267" r:id="rId10"/>
    <p:sldId id="265" r:id="rId11"/>
    <p:sldId id="274" r:id="rId12"/>
    <p:sldId id="275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Inter" panose="02000503000000020004" pitchFamily="2" charset="0"/>
      <p:regular r:id="rId21"/>
      <p:bold r:id="rId22"/>
    </p:embeddedFont>
    <p:embeddedFont>
      <p:font typeface="Montserrat" panose="00000500000000000000" pitchFamily="50" charset="0"/>
      <p:regular r:id="rId23"/>
      <p:bold r:id="rId24"/>
    </p:embeddedFont>
    <p:embeddedFont>
      <p:font typeface="Montserrat Medium" panose="00000600000000000000" pitchFamily="50" charset="0"/>
      <p:regular r:id="rId25"/>
    </p:embeddedFont>
    <p:embeddedFont>
      <p:font typeface="Montserrat SemiBold" panose="00000700000000000000" pitchFamily="50" charset="0"/>
      <p:bold r:id="rId26"/>
    </p:embeddedFont>
    <p:embeddedFont>
      <p:font typeface="Mukta SemiBold" panose="020B0000000000000000" pitchFamily="34" charset="0"/>
      <p:bold r:id="rId27"/>
    </p:embeddedFont>
    <p:embeddedFont>
      <p:font typeface="Open Sans" panose="020B0606030504020204" pitchFamily="34" charset="0"/>
      <p:regular r:id="rId28"/>
      <p:bold r:id="rId29"/>
    </p:embeddedFont>
    <p:embeddedFont>
      <p:font typeface="Open Sans Semibold" panose="020B0706030804020204" pitchFamily="34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2" userDrawn="1">
          <p15:clr>
            <a:srgbClr val="A4A3A4"/>
          </p15:clr>
        </p15:guide>
        <p15:guide id="4" pos="7248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orient="horz" pos="4032" userDrawn="1">
          <p15:clr>
            <a:srgbClr val="A4A3A4"/>
          </p15:clr>
        </p15:guide>
        <p15:guide id="7" pos="5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A35"/>
    <a:srgbClr val="3865E4"/>
    <a:srgbClr val="3F32EA"/>
    <a:srgbClr val="DA553F"/>
    <a:srgbClr val="F4B803"/>
    <a:srgbClr val="FF9900"/>
    <a:srgbClr val="F9F9F9"/>
    <a:srgbClr val="F3F3F3"/>
    <a:srgbClr val="7ABAEA"/>
    <a:srgbClr val="3B9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8" autoAdjust="0"/>
    <p:restoredTop sz="96283" autoAdjust="0"/>
  </p:normalViewPr>
  <p:slideViewPr>
    <p:cSldViewPr snapToGrid="0" showGuides="1">
      <p:cViewPr>
        <p:scale>
          <a:sx n="50" d="100"/>
          <a:sy n="50" d="100"/>
        </p:scale>
        <p:origin x="2382" y="1476"/>
      </p:cViewPr>
      <p:guideLst>
        <p:guide orient="horz" pos="2160"/>
        <p:guide pos="3840"/>
        <p:guide pos="432"/>
        <p:guide pos="7248"/>
        <p:guide orient="horz" pos="300"/>
        <p:guide orient="horz" pos="4032"/>
        <p:guide pos="57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98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AAFC-1424-4318-A7E4-978AE53B411B}" type="datetimeFigureOut">
              <a:rPr lang="en-IN" smtClean="0"/>
              <a:t>31-08-2022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F3AAA-AA09-4B8A-94C0-A0EA1080B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707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A38601-39A3-92F7-AD3D-1F56D3020D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19314" y="-231775"/>
            <a:ext cx="7340599" cy="7459663"/>
          </a:xfrm>
          <a:custGeom>
            <a:avLst/>
            <a:gdLst>
              <a:gd name="connsiteX0" fmla="*/ 267646 w 7340599"/>
              <a:gd name="connsiteY0" fmla="*/ 0 h 7459663"/>
              <a:gd name="connsiteX1" fmla="*/ 2876652 w 7340599"/>
              <a:gd name="connsiteY1" fmla="*/ 0 h 7459663"/>
              <a:gd name="connsiteX2" fmla="*/ 7340599 w 7340599"/>
              <a:gd name="connsiteY2" fmla="*/ 7244238 h 7459663"/>
              <a:gd name="connsiteX3" fmla="*/ 6991000 w 7340599"/>
              <a:gd name="connsiteY3" fmla="*/ 7459663 h 7459663"/>
              <a:gd name="connsiteX4" fmla="*/ 2640057 w 7340599"/>
              <a:gd name="connsiteY4" fmla="*/ 7459663 h 7459663"/>
              <a:gd name="connsiteX5" fmla="*/ 0 w 7340599"/>
              <a:gd name="connsiteY5" fmla="*/ 3175293 h 7459663"/>
              <a:gd name="connsiteX6" fmla="*/ 0 w 7340599"/>
              <a:gd name="connsiteY6" fmla="*/ 164926 h 745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0599" h="7459663">
                <a:moveTo>
                  <a:pt x="267646" y="0"/>
                </a:moveTo>
                <a:lnTo>
                  <a:pt x="2876652" y="0"/>
                </a:lnTo>
                <a:lnTo>
                  <a:pt x="7340599" y="7244238"/>
                </a:lnTo>
                <a:lnTo>
                  <a:pt x="6991000" y="7459663"/>
                </a:lnTo>
                <a:lnTo>
                  <a:pt x="2640057" y="7459663"/>
                </a:lnTo>
                <a:lnTo>
                  <a:pt x="0" y="3175293"/>
                </a:lnTo>
                <a:lnTo>
                  <a:pt x="0" y="1649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275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D962F-E843-4796-A161-C9ED6D76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D8781-6CDB-4BB3-BD02-9A729F19F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B6EE6-B9B5-446A-9442-B6C746F8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31-08-2022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3721F-EE68-427C-91E4-AC64563F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D8722-B26B-4E13-8D6D-2E97C6ED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987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975F4-F194-4338-94EC-EFA16C561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40457-343B-47C0-833C-69814E68F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B4437-8197-42E9-9A43-DC377742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31-08-2022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CF554-DBEA-48F3-955E-350BFB3D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A3AF5-2D1D-4FE9-B6B5-A3095B30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488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6A83-9487-4EB6-8CB2-AD4C3EF5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38ED3-0025-4F7A-9267-31DD264D0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56656-4618-462B-BCB7-04789B8C9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7F2F-AABE-4892-8D4C-C67BF5CA2C98}" type="datetimeFigureOut">
              <a:rPr lang="en-GB" smtClean="0"/>
              <a:t>31/08/2022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46534-FB55-49CF-A2B6-E8530822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60703-50BB-4E5C-A126-DEF6F814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3F60-ACF9-4F7B-8317-B93A3EF127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3424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ED2E0F-2698-15E7-1A48-9BD78A9870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8438" y="-449263"/>
            <a:ext cx="11014075" cy="7939088"/>
          </a:xfrm>
          <a:custGeom>
            <a:avLst/>
            <a:gdLst>
              <a:gd name="connsiteX0" fmla="*/ 339086 w 11014075"/>
              <a:gd name="connsiteY0" fmla="*/ 0 h 7939088"/>
              <a:gd name="connsiteX1" fmla="*/ 6706514 w 11014075"/>
              <a:gd name="connsiteY1" fmla="*/ 0 h 7939088"/>
              <a:gd name="connsiteX2" fmla="*/ 11014075 w 11014075"/>
              <a:gd name="connsiteY2" fmla="*/ 4146963 h 7939088"/>
              <a:gd name="connsiteX3" fmla="*/ 11014075 w 11014075"/>
              <a:gd name="connsiteY3" fmla="*/ 6984290 h 7939088"/>
              <a:gd name="connsiteX4" fmla="*/ 10094874 w 11014075"/>
              <a:gd name="connsiteY4" fmla="*/ 7939088 h 7939088"/>
              <a:gd name="connsiteX5" fmla="*/ 7879670 w 11014075"/>
              <a:gd name="connsiteY5" fmla="*/ 7939088 h 7939088"/>
              <a:gd name="connsiteX6" fmla="*/ 0 w 11014075"/>
              <a:gd name="connsiteY6" fmla="*/ 353195 h 7939088"/>
              <a:gd name="connsiteX7" fmla="*/ 0 w 11014075"/>
              <a:gd name="connsiteY7" fmla="*/ 352217 h 793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4075" h="7939088">
                <a:moveTo>
                  <a:pt x="339086" y="0"/>
                </a:moveTo>
                <a:lnTo>
                  <a:pt x="6706514" y="0"/>
                </a:lnTo>
                <a:lnTo>
                  <a:pt x="11014075" y="4146963"/>
                </a:lnTo>
                <a:lnTo>
                  <a:pt x="11014075" y="6984290"/>
                </a:lnTo>
                <a:lnTo>
                  <a:pt x="10094874" y="7939088"/>
                </a:lnTo>
                <a:lnTo>
                  <a:pt x="7879670" y="7939088"/>
                </a:lnTo>
                <a:lnTo>
                  <a:pt x="0" y="353195"/>
                </a:lnTo>
                <a:lnTo>
                  <a:pt x="0" y="3522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344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BDCE32-AAF3-4BEB-EA60-27CFB85846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2052" y="1092201"/>
            <a:ext cx="4673598" cy="4673598"/>
          </a:xfrm>
          <a:custGeom>
            <a:avLst/>
            <a:gdLst>
              <a:gd name="connsiteX0" fmla="*/ 2336799 w 4673598"/>
              <a:gd name="connsiteY0" fmla="*/ 0 h 4673598"/>
              <a:gd name="connsiteX1" fmla="*/ 4673598 w 4673598"/>
              <a:gd name="connsiteY1" fmla="*/ 2336799 h 4673598"/>
              <a:gd name="connsiteX2" fmla="*/ 2336799 w 4673598"/>
              <a:gd name="connsiteY2" fmla="*/ 4673598 h 4673598"/>
              <a:gd name="connsiteX3" fmla="*/ 0 w 4673598"/>
              <a:gd name="connsiteY3" fmla="*/ 2336799 h 4673598"/>
              <a:gd name="connsiteX4" fmla="*/ 2336799 w 4673598"/>
              <a:gd name="connsiteY4" fmla="*/ 0 h 467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598" h="4673598">
                <a:moveTo>
                  <a:pt x="2336799" y="0"/>
                </a:moveTo>
                <a:cubicBezTo>
                  <a:pt x="3627377" y="0"/>
                  <a:pt x="4673598" y="1046221"/>
                  <a:pt x="4673598" y="2336799"/>
                </a:cubicBezTo>
                <a:cubicBezTo>
                  <a:pt x="4673598" y="3627377"/>
                  <a:pt x="3627377" y="4673598"/>
                  <a:pt x="2336799" y="4673598"/>
                </a:cubicBezTo>
                <a:cubicBezTo>
                  <a:pt x="1046221" y="4673598"/>
                  <a:pt x="0" y="3627377"/>
                  <a:pt x="0" y="2336799"/>
                </a:cubicBezTo>
                <a:cubicBezTo>
                  <a:pt x="0" y="1046221"/>
                  <a:pt x="1046221" y="0"/>
                  <a:pt x="23367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606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6B33-A575-4453-ACC3-2C4206CF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D3D68-175E-4CFA-9324-7BDA938E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30B8E-D15F-4A4A-87C6-8D0E25953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08E0E-8AC4-4768-BFEC-32AB2E02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31-08-2022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AD9A2-F0AC-49B7-A2EE-E8461BD2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C0028-707D-46D3-8CC3-5FDB72FE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388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EE4E-C111-42F9-8BB6-746E32D5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735DA-7523-4CFF-9DFC-8E4E2619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C3EAE-EB02-4501-9EE5-3BC1AF069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A28CF6-4F3B-4542-92C8-25C006568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217DC-0C6D-48B9-81EF-3D00E6BFF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3C24F4-66DE-48A8-9D49-40DA37F6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31-08-2022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56F18-AD73-4E71-AF9B-3AB91B7F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DC409-F581-4FA3-8470-49C1CF2C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18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959F-D94F-4A3D-A24D-40E998CA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3C73D-5419-44B5-AA21-49796EA7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31-08-2022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27FCA-52C9-41C4-8066-ED3083E8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93430-DE59-4BE6-9095-A839C074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8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9BF92-7A7C-4058-BB24-D42AFCB8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31-08-2022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E9ABA-2B03-4C5B-9270-EC42625F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01FDB-556A-4B27-A9A9-18EAB9D1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151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EDFD6-00C6-482F-B7A6-34704346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38055-61A4-4A30-A0D2-3A0A2F062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1B23-E579-4666-AEBE-62A3489D0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89FB2-B9BA-4C64-A3CC-7491909E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31-08-2022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24EB4-B9E2-4695-BBB7-DF34F380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CA07C-36EF-4AD9-8AD8-759044DDD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661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4494-F332-4EBB-A5DB-1017AE27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47CA2-0954-40A9-9D99-730920CF6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C8143-B631-4DA1-87F9-783F74914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7DCE4-4E07-446E-96D1-178DBD7D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ED53-04B1-4CE0-9945-0D8638B42437}" type="datetimeFigureOut">
              <a:rPr lang="en-IN" smtClean="0"/>
              <a:t>31-08-2022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A130A-AA2D-47B3-ADD8-9F1014DA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BEF34-BEB7-4321-8FAC-297314A4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21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CAB94-16D2-4E14-AC20-3A7AE99F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FF215-ABCB-4225-8EB4-E5940553E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6D5D-38C5-495E-8F8E-BBC080180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8ED53-04B1-4CE0-9945-0D8638B42437}" type="datetimeFigureOut">
              <a:rPr lang="en-IN" smtClean="0"/>
              <a:t>31-08-2022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304FE-36F3-47D5-8300-F8FB4A5A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0620F-861B-43D8-BDF2-531883814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BDD0-AF6D-4FD7-94FA-3ED5E2D9C8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82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lidechef.net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AB0912-0F80-1966-AD4C-9E9D995E9102}"/>
              </a:ext>
            </a:extLst>
          </p:cNvPr>
          <p:cNvSpPr/>
          <p:nvPr/>
        </p:nvSpPr>
        <p:spPr>
          <a:xfrm>
            <a:off x="10815503" y="2217467"/>
            <a:ext cx="3758503" cy="6375325"/>
          </a:xfrm>
          <a:custGeom>
            <a:avLst/>
            <a:gdLst>
              <a:gd name="connsiteX0" fmla="*/ 4161777 w 5242831"/>
              <a:gd name="connsiteY0" fmla="*/ 8893107 h 8893106"/>
              <a:gd name="connsiteX1" fmla="*/ 0 w 5242831"/>
              <a:gd name="connsiteY1" fmla="*/ 4731330 h 8893106"/>
              <a:gd name="connsiteX2" fmla="*/ 5242832 w 5242831"/>
              <a:gd name="connsiteY2" fmla="*/ 0 h 8893106"/>
              <a:gd name="connsiteX3" fmla="*/ 4161777 w 5242831"/>
              <a:gd name="connsiteY3" fmla="*/ 8893107 h 889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2831" h="8893106">
                <a:moveTo>
                  <a:pt x="4161777" y="8893107"/>
                </a:moveTo>
                <a:lnTo>
                  <a:pt x="0" y="4731330"/>
                </a:lnTo>
                <a:lnTo>
                  <a:pt x="5242832" y="0"/>
                </a:lnTo>
                <a:lnTo>
                  <a:pt x="4161777" y="8893107"/>
                </a:lnTo>
                <a:close/>
              </a:path>
            </a:pathLst>
          </a:custGeom>
          <a:gradFill>
            <a:gsLst>
              <a:gs pos="0">
                <a:srgbClr val="3865E4"/>
              </a:gs>
              <a:gs pos="50000">
                <a:srgbClr val="3B9AE1"/>
              </a:gs>
              <a:gs pos="100000">
                <a:srgbClr val="7ABAEA"/>
              </a:gs>
            </a:gsLst>
            <a:lin ang="2700000" scaled="1"/>
          </a:gradFill>
          <a:ln w="2545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EF49F6-A326-A771-37D3-617E1F4981B8}"/>
              </a:ext>
            </a:extLst>
          </p:cNvPr>
          <p:cNvSpPr/>
          <p:nvPr/>
        </p:nvSpPr>
        <p:spPr>
          <a:xfrm rot="18900000">
            <a:off x="4777887" y="4652056"/>
            <a:ext cx="11086988" cy="1573119"/>
          </a:xfrm>
          <a:custGeom>
            <a:avLst/>
            <a:gdLst>
              <a:gd name="connsiteX0" fmla="*/ 0 w 12810214"/>
              <a:gd name="connsiteY0" fmla="*/ 0 h 2146577"/>
              <a:gd name="connsiteX1" fmla="*/ 12810215 w 12810214"/>
              <a:gd name="connsiteY1" fmla="*/ 0 h 2146577"/>
              <a:gd name="connsiteX2" fmla="*/ 12810215 w 12810214"/>
              <a:gd name="connsiteY2" fmla="*/ 2146578 h 2146577"/>
              <a:gd name="connsiteX3" fmla="*/ 0 w 12810214"/>
              <a:gd name="connsiteY3" fmla="*/ 2146578 h 214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0214" h="2146577">
                <a:moveTo>
                  <a:pt x="0" y="0"/>
                </a:moveTo>
                <a:lnTo>
                  <a:pt x="12810215" y="0"/>
                </a:lnTo>
                <a:lnTo>
                  <a:pt x="12810215" y="2146578"/>
                </a:lnTo>
                <a:lnTo>
                  <a:pt x="0" y="2146578"/>
                </a:lnTo>
                <a:close/>
              </a:path>
            </a:pathLst>
          </a:custGeom>
          <a:solidFill>
            <a:schemeClr val="bg1"/>
          </a:solidFill>
          <a:ln w="25457" cap="flat">
            <a:noFill/>
            <a:prstDash val="solid"/>
            <a:miter/>
          </a:ln>
          <a:effectLst>
            <a:outerShdw blurRad="254000" dist="254000" dir="3600000" algn="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8DEE7B-0F36-06DC-7478-389CC516C2AD}"/>
              </a:ext>
            </a:extLst>
          </p:cNvPr>
          <p:cNvSpPr/>
          <p:nvPr/>
        </p:nvSpPr>
        <p:spPr>
          <a:xfrm>
            <a:off x="9808934" y="-735885"/>
            <a:ext cx="6680512" cy="4097495"/>
          </a:xfrm>
          <a:custGeom>
            <a:avLst/>
            <a:gdLst>
              <a:gd name="connsiteX0" fmla="*/ 0 w 6517895"/>
              <a:gd name="connsiteY0" fmla="*/ 390564 h 3377847"/>
              <a:gd name="connsiteX1" fmla="*/ 3055264 w 6517895"/>
              <a:gd name="connsiteY1" fmla="*/ 3377848 h 3377847"/>
              <a:gd name="connsiteX2" fmla="*/ 6517896 w 6517895"/>
              <a:gd name="connsiteY2" fmla="*/ 0 h 3377847"/>
              <a:gd name="connsiteX3" fmla="*/ 0 w 6517895"/>
              <a:gd name="connsiteY3" fmla="*/ 390564 h 33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7895" h="3377847">
                <a:moveTo>
                  <a:pt x="0" y="390564"/>
                </a:moveTo>
                <a:lnTo>
                  <a:pt x="3055264" y="3377848"/>
                </a:lnTo>
                <a:lnTo>
                  <a:pt x="6517896" y="0"/>
                </a:lnTo>
                <a:lnTo>
                  <a:pt x="0" y="390564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7800000" scaled="0"/>
          </a:gradFill>
          <a:ln w="25457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22748A-6A7F-A8F5-B747-8228534AD6BF}"/>
              </a:ext>
            </a:extLst>
          </p:cNvPr>
          <p:cNvSpPr/>
          <p:nvPr/>
        </p:nvSpPr>
        <p:spPr>
          <a:xfrm>
            <a:off x="-1600177" y="-420913"/>
            <a:ext cx="2927944" cy="4966692"/>
          </a:xfrm>
          <a:custGeom>
            <a:avLst/>
            <a:gdLst>
              <a:gd name="connsiteX0" fmla="*/ 745994 w 3619213"/>
              <a:gd name="connsiteY0" fmla="*/ 0 h 6139296"/>
              <a:gd name="connsiteX1" fmla="*/ 3619214 w 3619213"/>
              <a:gd name="connsiteY1" fmla="*/ 2872966 h 6139296"/>
              <a:gd name="connsiteX2" fmla="*/ 0 w 3619213"/>
              <a:gd name="connsiteY2" fmla="*/ 6139297 h 6139296"/>
              <a:gd name="connsiteX3" fmla="*/ 745994 w 3619213"/>
              <a:gd name="connsiteY3" fmla="*/ 0 h 613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213" h="6139296">
                <a:moveTo>
                  <a:pt x="745994" y="0"/>
                </a:moveTo>
                <a:lnTo>
                  <a:pt x="3619214" y="2872966"/>
                </a:lnTo>
                <a:lnTo>
                  <a:pt x="0" y="6139297"/>
                </a:lnTo>
                <a:lnTo>
                  <a:pt x="745994" y="0"/>
                </a:lnTo>
                <a:close/>
              </a:path>
            </a:pathLst>
          </a:custGeom>
          <a:gradFill>
            <a:gsLst>
              <a:gs pos="0">
                <a:srgbClr val="3B9AE1"/>
              </a:gs>
              <a:gs pos="50000">
                <a:srgbClr val="3B9AE1"/>
              </a:gs>
              <a:gs pos="100000">
                <a:srgbClr val="7ABAEA"/>
              </a:gs>
            </a:gsLst>
            <a:lin ang="13499862" scaled="1"/>
          </a:gradFill>
          <a:ln w="2545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26CB55-030F-42A2-7756-4E3C883CDC9B}"/>
              </a:ext>
            </a:extLst>
          </p:cNvPr>
          <p:cNvSpPr/>
          <p:nvPr/>
        </p:nvSpPr>
        <p:spPr>
          <a:xfrm rot="18900000">
            <a:off x="-1865595" y="1431546"/>
            <a:ext cx="7154362" cy="1198779"/>
          </a:xfrm>
          <a:custGeom>
            <a:avLst/>
            <a:gdLst>
              <a:gd name="connsiteX0" fmla="*/ 0 w 8843462"/>
              <a:gd name="connsiteY0" fmla="*/ 0 h 1481803"/>
              <a:gd name="connsiteX1" fmla="*/ 8843463 w 8843462"/>
              <a:gd name="connsiteY1" fmla="*/ 0 h 1481803"/>
              <a:gd name="connsiteX2" fmla="*/ 8843463 w 8843462"/>
              <a:gd name="connsiteY2" fmla="*/ 1481803 h 1481803"/>
              <a:gd name="connsiteX3" fmla="*/ 0 w 8843462"/>
              <a:gd name="connsiteY3" fmla="*/ 1481803 h 148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3462" h="1481803">
                <a:moveTo>
                  <a:pt x="0" y="0"/>
                </a:moveTo>
                <a:lnTo>
                  <a:pt x="8843463" y="0"/>
                </a:lnTo>
                <a:lnTo>
                  <a:pt x="8843463" y="1481803"/>
                </a:lnTo>
                <a:lnTo>
                  <a:pt x="0" y="1481803"/>
                </a:lnTo>
                <a:close/>
              </a:path>
            </a:pathLst>
          </a:custGeom>
          <a:solidFill>
            <a:schemeClr val="bg1"/>
          </a:solidFill>
          <a:ln w="25457" cap="flat">
            <a:noFill/>
            <a:prstDash val="solid"/>
            <a:miter/>
          </a:ln>
          <a:effectLst>
            <a:outerShdw blurRad="254000" dist="254000" dir="10800000" algn="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endParaRPr lang="en-IN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04B0D5-9CF2-4D90-DBA0-969429250406}"/>
              </a:ext>
            </a:extLst>
          </p:cNvPr>
          <p:cNvSpPr/>
          <p:nvPr/>
        </p:nvSpPr>
        <p:spPr>
          <a:xfrm>
            <a:off x="-4230281" y="3463170"/>
            <a:ext cx="6891947" cy="3910088"/>
          </a:xfrm>
          <a:custGeom>
            <a:avLst/>
            <a:gdLst>
              <a:gd name="connsiteX0" fmla="*/ 8519093 w 8519093"/>
              <a:gd name="connsiteY0" fmla="*/ 3904626 h 4414855"/>
              <a:gd name="connsiteX1" fmla="*/ 4525864 w 8519093"/>
              <a:gd name="connsiteY1" fmla="*/ 0 h 4414855"/>
              <a:gd name="connsiteX2" fmla="*/ 0 w 8519093"/>
              <a:gd name="connsiteY2" fmla="*/ 4414855 h 4414855"/>
              <a:gd name="connsiteX3" fmla="*/ 8519093 w 8519093"/>
              <a:gd name="connsiteY3" fmla="*/ 3904626 h 441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9093" h="4414855">
                <a:moveTo>
                  <a:pt x="8519093" y="3904626"/>
                </a:moveTo>
                <a:lnTo>
                  <a:pt x="4525864" y="0"/>
                </a:lnTo>
                <a:lnTo>
                  <a:pt x="0" y="4414855"/>
                </a:lnTo>
                <a:lnTo>
                  <a:pt x="8519093" y="3904626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7800000" scaled="0"/>
          </a:gradFill>
          <a:ln w="254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0279949-DA5F-229D-3178-E8AACEEC2C8F}"/>
              </a:ext>
            </a:extLst>
          </p:cNvPr>
          <p:cNvSpPr/>
          <p:nvPr/>
        </p:nvSpPr>
        <p:spPr>
          <a:xfrm>
            <a:off x="-819508" y="-339821"/>
            <a:ext cx="14665264" cy="7332631"/>
          </a:xfrm>
          <a:custGeom>
            <a:avLst/>
            <a:gdLst>
              <a:gd name="connsiteX0" fmla="*/ 0 w 14665264"/>
              <a:gd name="connsiteY0" fmla="*/ 0 h 7332631"/>
              <a:gd name="connsiteX1" fmla="*/ 14665264 w 14665264"/>
              <a:gd name="connsiteY1" fmla="*/ 0 h 7332631"/>
              <a:gd name="connsiteX2" fmla="*/ 14665264 w 14665264"/>
              <a:gd name="connsiteY2" fmla="*/ 7332632 h 7332631"/>
              <a:gd name="connsiteX3" fmla="*/ 0 w 14665264"/>
              <a:gd name="connsiteY3" fmla="*/ 7332632 h 733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5264" h="7332631">
                <a:moveTo>
                  <a:pt x="0" y="0"/>
                </a:moveTo>
                <a:lnTo>
                  <a:pt x="14665264" y="0"/>
                </a:lnTo>
                <a:lnTo>
                  <a:pt x="14665264" y="7332632"/>
                </a:lnTo>
                <a:lnTo>
                  <a:pt x="0" y="7332632"/>
                </a:lnTo>
                <a:close/>
              </a:path>
            </a:pathLst>
          </a:custGeom>
          <a:noFill/>
          <a:ln w="2545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D97179-FAAE-4617-5F2A-E17A3A976269}"/>
              </a:ext>
            </a:extLst>
          </p:cNvPr>
          <p:cNvGrpSpPr/>
          <p:nvPr/>
        </p:nvGrpSpPr>
        <p:grpSpPr>
          <a:xfrm>
            <a:off x="3579335" y="2727508"/>
            <a:ext cx="5054590" cy="1318924"/>
            <a:chOff x="3145379" y="3099967"/>
            <a:chExt cx="5054590" cy="131892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260640-33C4-7770-8147-33CDCEF496EC}"/>
                </a:ext>
              </a:extLst>
            </p:cNvPr>
            <p:cNvSpPr txBox="1"/>
            <p:nvPr/>
          </p:nvSpPr>
          <p:spPr>
            <a:xfrm>
              <a:off x="3145379" y="3099967"/>
              <a:ext cx="505459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>
                  <a:latin typeface="Montserrat SemiBold" panose="00000700000000000000" pitchFamily="50" charset="0"/>
                </a:rPr>
                <a:t>Professional</a:t>
              </a:r>
              <a:endParaRPr lang="en-IN" sz="6000" dirty="0">
                <a:latin typeface="Montserrat SemiBold" panose="00000700000000000000" pitchFamily="50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18B592-1389-F546-491B-259613C8E896}"/>
                </a:ext>
              </a:extLst>
            </p:cNvPr>
            <p:cNvSpPr txBox="1"/>
            <p:nvPr/>
          </p:nvSpPr>
          <p:spPr>
            <a:xfrm>
              <a:off x="3385766" y="4080337"/>
              <a:ext cx="4573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POWERPOINT BACKGROUND</a:t>
              </a:r>
              <a:endParaRPr lang="en-IN" sz="1600" spc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15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A6A6C1C-FF1C-05F0-8E78-2233D9BF4FBB}"/>
              </a:ext>
            </a:extLst>
          </p:cNvPr>
          <p:cNvSpPr/>
          <p:nvPr/>
        </p:nvSpPr>
        <p:spPr>
          <a:xfrm>
            <a:off x="6076952" y="1927224"/>
            <a:ext cx="876300" cy="87630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6D43F5-C92E-5441-4F73-AEC169E78364}"/>
              </a:ext>
            </a:extLst>
          </p:cNvPr>
          <p:cNvSpPr/>
          <p:nvPr/>
        </p:nvSpPr>
        <p:spPr>
          <a:xfrm>
            <a:off x="8223251" y="476250"/>
            <a:ext cx="2425700" cy="242570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FF2FB-EE9E-95CE-7C1D-7F22360E6A86}"/>
              </a:ext>
            </a:extLst>
          </p:cNvPr>
          <p:cNvSpPr txBox="1"/>
          <p:nvPr/>
        </p:nvSpPr>
        <p:spPr>
          <a:xfrm>
            <a:off x="838200" y="2720974"/>
            <a:ext cx="4799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 SemiBold" panose="00000700000000000000" pitchFamily="50" charset="0"/>
              </a:rPr>
              <a:t>PROFESSIONAL</a:t>
            </a:r>
            <a:endParaRPr lang="en-IN" sz="4400" dirty="0">
              <a:solidFill>
                <a:schemeClr val="bg1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5C50E-472C-A8B9-DFB8-4030367894D5}"/>
              </a:ext>
            </a:extLst>
          </p:cNvPr>
          <p:cNvSpPr txBox="1"/>
          <p:nvPr/>
        </p:nvSpPr>
        <p:spPr>
          <a:xfrm>
            <a:off x="876302" y="3618725"/>
            <a:ext cx="3113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POWERPOINT BACKGROUND</a:t>
            </a:r>
            <a:endParaRPr lang="en-IN" sz="1200" spc="3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A9ADF-60FD-4320-300E-7431DD3F897F}"/>
              </a:ext>
            </a:extLst>
          </p:cNvPr>
          <p:cNvCxnSpPr>
            <a:cxnSpLocks/>
          </p:cNvCxnSpPr>
          <p:nvPr/>
        </p:nvCxnSpPr>
        <p:spPr>
          <a:xfrm flipH="1">
            <a:off x="981075" y="3495178"/>
            <a:ext cx="2838450" cy="0"/>
          </a:xfrm>
          <a:prstGeom prst="line">
            <a:avLst/>
          </a:prstGeom>
          <a:ln w="25400" cap="rnd">
            <a:solidFill>
              <a:srgbClr val="F4B8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B1F9632-C3B3-D14E-F9DE-FFFE02B347DF}"/>
              </a:ext>
            </a:extLst>
          </p:cNvPr>
          <p:cNvSpPr/>
          <p:nvPr/>
        </p:nvSpPr>
        <p:spPr>
          <a:xfrm>
            <a:off x="-841375" y="6197600"/>
            <a:ext cx="1682750" cy="168275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EEA2B1-E1EE-A20E-C0A7-E8A73CA68C6E}"/>
              </a:ext>
            </a:extLst>
          </p:cNvPr>
          <p:cNvSpPr/>
          <p:nvPr/>
        </p:nvSpPr>
        <p:spPr>
          <a:xfrm>
            <a:off x="-358775" y="-38100"/>
            <a:ext cx="895349" cy="895349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3B40A4-8A1B-8CB5-2486-1A8AC1B00893}"/>
              </a:ext>
            </a:extLst>
          </p:cNvPr>
          <p:cNvSpPr/>
          <p:nvPr/>
        </p:nvSpPr>
        <p:spPr>
          <a:xfrm>
            <a:off x="-57149" y="-565148"/>
            <a:ext cx="819148" cy="819148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Placeholder 1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8FB929A8-964F-22F6-6D93-680BEA106D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5AB856F-C7B9-1D23-EA15-5ACD81A2DAD2}"/>
              </a:ext>
            </a:extLst>
          </p:cNvPr>
          <p:cNvSpPr/>
          <p:nvPr/>
        </p:nvSpPr>
        <p:spPr>
          <a:xfrm>
            <a:off x="8540751" y="3956050"/>
            <a:ext cx="2425700" cy="242570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A82382-E990-AE9A-E628-795594C04548}"/>
              </a:ext>
            </a:extLst>
          </p:cNvPr>
          <p:cNvSpPr/>
          <p:nvPr/>
        </p:nvSpPr>
        <p:spPr>
          <a:xfrm>
            <a:off x="10477500" y="3895724"/>
            <a:ext cx="876300" cy="876300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942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1418" y="426916"/>
            <a:ext cx="744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Mukta SemiBold" panose="020B0000000000000000" pitchFamily="34" charset="0"/>
                <a:ea typeface="Inter SemiBold" panose="02000503000000020004" pitchFamily="2" charset="0"/>
                <a:cs typeface="Mukta SemiBold" panose="020B0000000000000000" pitchFamily="34" charset="0"/>
              </a:rPr>
              <a:t>Instructions for use</a:t>
            </a:r>
            <a:endParaRPr lang="en-GB" sz="4000" dirty="0">
              <a:solidFill>
                <a:schemeClr val="bg2">
                  <a:lumMod val="10000"/>
                </a:schemeClr>
              </a:solidFill>
              <a:latin typeface="Mukta SemiBold" panose="020B0000000000000000" pitchFamily="34" charset="0"/>
              <a:ea typeface="Inter SemiBold" panose="02000503000000020004" pitchFamily="2" charset="0"/>
              <a:cs typeface="Mukta SemiBold" panose="020B00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4239443" y="2777171"/>
            <a:ext cx="370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" panose="02000503000000020004" pitchFamily="2" charset="0"/>
              </a:rPr>
              <a:t>What you are allowed to do :</a:t>
            </a:r>
            <a:endParaRPr lang="en-GB" sz="1600" b="1" dirty="0">
              <a:solidFill>
                <a:schemeClr val="bg2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 V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3145093" y="3106048"/>
            <a:ext cx="5897100" cy="613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Modify this template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Use it for personal or commercial projects</a:t>
            </a:r>
            <a:endParaRPr lang="en-GB" sz="1200" dirty="0">
              <a:solidFill>
                <a:schemeClr val="bg2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 V Light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3145093" y="2082797"/>
            <a:ext cx="589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You must credit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Slidechef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 in order to used this template</a:t>
            </a:r>
            <a:endParaRPr lang="en-GB" sz="1600" b="1" dirty="0">
              <a:solidFill>
                <a:schemeClr val="bg2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 V Light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4178325" y="4075818"/>
            <a:ext cx="3830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" panose="02000503000000020004" pitchFamily="2" charset="0"/>
              </a:rPr>
              <a:t>What you are not allowed to do :</a:t>
            </a:r>
            <a:endParaRPr lang="en-GB" sz="1600" b="1" dirty="0">
              <a:solidFill>
                <a:schemeClr val="bg2">
                  <a:lumMod val="10000"/>
                </a:schemeClr>
              </a:solidFill>
              <a:latin typeface="Inter" panose="02000503000000020004" pitchFamily="2" charset="0"/>
              <a:ea typeface="Inter" panose="02000503000000020004" pitchFamily="2" charset="0"/>
              <a:cs typeface="Inter V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3145093" y="4404696"/>
            <a:ext cx="5897100" cy="1444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Offer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Slidechef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 templates for download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Sublicense, sell or rent any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Slidechef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 content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Distribute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Slidechef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 content unless it has been authorized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Include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Slidechef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 content in an online or offline file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Acquire the copyright of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Slidechef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Inter V Light" panose="02000503000000020004" pitchFamily="2" charset="0"/>
              </a:rPr>
              <a:t> content</a:t>
            </a:r>
          </a:p>
        </p:txBody>
      </p:sp>
    </p:spTree>
    <p:extLst>
      <p:ext uri="{BB962C8B-B14F-4D97-AF65-F5344CB8AC3E}">
        <p14:creationId xmlns:p14="http://schemas.microsoft.com/office/powerpoint/2010/main" val="19431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E4D8A3-C12C-47B3-BEA4-1FEF6F323941}"/>
              </a:ext>
            </a:extLst>
          </p:cNvPr>
          <p:cNvSpPr txBox="1"/>
          <p:nvPr/>
        </p:nvSpPr>
        <p:spPr>
          <a:xfrm>
            <a:off x="5352514" y="3104258"/>
            <a:ext cx="2398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</a:t>
            </a:r>
            <a:r>
              <a:rPr lang="en-IN" sz="320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Chef</a:t>
            </a:r>
            <a:endParaRPr lang="en-IN" sz="320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BD9661F-F00C-4A75-94BB-B36D35022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37" y="2912383"/>
            <a:ext cx="968524" cy="9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E17A7D1-FCAB-6B42-5D25-48C5B628A369}"/>
              </a:ext>
            </a:extLst>
          </p:cNvPr>
          <p:cNvSpPr/>
          <p:nvPr/>
        </p:nvSpPr>
        <p:spPr>
          <a:xfrm>
            <a:off x="5325205" y="4487346"/>
            <a:ext cx="5050695" cy="2586483"/>
          </a:xfrm>
          <a:prstGeom prst="triangle">
            <a:avLst/>
          </a:prstGeom>
          <a:solidFill>
            <a:srgbClr val="DA553F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A7BD01C-3A62-2ACB-5CDA-A651D6371188}"/>
              </a:ext>
            </a:extLst>
          </p:cNvPr>
          <p:cNvSpPr/>
          <p:nvPr/>
        </p:nvSpPr>
        <p:spPr>
          <a:xfrm>
            <a:off x="4381006" y="5467156"/>
            <a:ext cx="3137393" cy="160667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1E0A2-6C79-13EE-620D-C6775E762698}"/>
              </a:ext>
            </a:extLst>
          </p:cNvPr>
          <p:cNvGrpSpPr/>
          <p:nvPr/>
        </p:nvGrpSpPr>
        <p:grpSpPr>
          <a:xfrm>
            <a:off x="546935" y="3944356"/>
            <a:ext cx="4799712" cy="975587"/>
            <a:chOff x="692077" y="2788468"/>
            <a:chExt cx="4799712" cy="97558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475752-2452-AAB3-6B4C-9D5C40B905F1}"/>
                </a:ext>
              </a:extLst>
            </p:cNvPr>
            <p:cNvSpPr txBox="1"/>
            <p:nvPr/>
          </p:nvSpPr>
          <p:spPr>
            <a:xfrm>
              <a:off x="692077" y="2788468"/>
              <a:ext cx="47997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PROFESSIONAL</a:t>
              </a:r>
              <a:endParaRPr lang="en-IN" sz="4400" dirty="0">
                <a:solidFill>
                  <a:schemeClr val="bg1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D73710-57B5-A2BD-77E9-3CD196E52AAB}"/>
                </a:ext>
              </a:extLst>
            </p:cNvPr>
            <p:cNvSpPr txBox="1"/>
            <p:nvPr/>
          </p:nvSpPr>
          <p:spPr>
            <a:xfrm>
              <a:off x="734940" y="3487056"/>
              <a:ext cx="3113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pc="300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POWERPOINT BACKGROUND</a:t>
              </a:r>
              <a:endParaRPr lang="en-IN" sz="1200" spc="3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5A01AE6-F0DA-471F-24C9-55097416564B}"/>
              </a:ext>
            </a:extLst>
          </p:cNvPr>
          <p:cNvSpPr txBox="1"/>
          <p:nvPr/>
        </p:nvSpPr>
        <p:spPr>
          <a:xfrm>
            <a:off x="597106" y="4919943"/>
            <a:ext cx="4799713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tempor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labore et dolore magna aliqua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utan</a:t>
            </a: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endParaRPr lang="en-IN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Placeholder 1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7C10978-BEEA-2C2C-9554-6A827C42DC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r="37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953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0279949-DA5F-229D-3178-E8AACEEC2C8F}"/>
              </a:ext>
            </a:extLst>
          </p:cNvPr>
          <p:cNvSpPr/>
          <p:nvPr/>
        </p:nvSpPr>
        <p:spPr>
          <a:xfrm>
            <a:off x="-819508" y="-339821"/>
            <a:ext cx="14665264" cy="7332631"/>
          </a:xfrm>
          <a:custGeom>
            <a:avLst/>
            <a:gdLst>
              <a:gd name="connsiteX0" fmla="*/ 0 w 14665264"/>
              <a:gd name="connsiteY0" fmla="*/ 0 h 7332631"/>
              <a:gd name="connsiteX1" fmla="*/ 14665264 w 14665264"/>
              <a:gd name="connsiteY1" fmla="*/ 0 h 7332631"/>
              <a:gd name="connsiteX2" fmla="*/ 14665264 w 14665264"/>
              <a:gd name="connsiteY2" fmla="*/ 7332632 h 7332631"/>
              <a:gd name="connsiteX3" fmla="*/ 0 w 14665264"/>
              <a:gd name="connsiteY3" fmla="*/ 7332632 h 733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5264" h="7332631">
                <a:moveTo>
                  <a:pt x="0" y="0"/>
                </a:moveTo>
                <a:lnTo>
                  <a:pt x="14665264" y="0"/>
                </a:lnTo>
                <a:lnTo>
                  <a:pt x="14665264" y="7332632"/>
                </a:lnTo>
                <a:lnTo>
                  <a:pt x="0" y="7332632"/>
                </a:lnTo>
                <a:close/>
              </a:path>
            </a:pathLst>
          </a:custGeom>
          <a:noFill/>
          <a:ln w="2545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AAFC68B-F5CD-58F9-ACA6-46230A4C324A}"/>
              </a:ext>
            </a:extLst>
          </p:cNvPr>
          <p:cNvSpPr/>
          <p:nvPr/>
        </p:nvSpPr>
        <p:spPr>
          <a:xfrm flipV="1">
            <a:off x="-4557" y="-40413"/>
            <a:ext cx="5080281" cy="2119069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20013">
                  <a:alpha val="80000"/>
                </a:srgbClr>
              </a:gs>
              <a:gs pos="50000">
                <a:srgbClr val="F8364B">
                  <a:alpha val="80000"/>
                </a:srgbClr>
              </a:gs>
              <a:gs pos="100000">
                <a:srgbClr val="FF6D84">
                  <a:alpha val="80000"/>
                </a:srgb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999763C-D8B4-46EA-0228-3ED7FB9C6A63}"/>
              </a:ext>
            </a:extLst>
          </p:cNvPr>
          <p:cNvSpPr/>
          <p:nvPr/>
        </p:nvSpPr>
        <p:spPr>
          <a:xfrm flipV="1">
            <a:off x="-91744" y="-171908"/>
            <a:ext cx="3617299" cy="3402235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20013">
                  <a:alpha val="80000"/>
                </a:srgbClr>
              </a:gs>
              <a:gs pos="50000">
                <a:srgbClr val="F8364B">
                  <a:alpha val="80000"/>
                </a:srgbClr>
              </a:gs>
              <a:gs pos="100000">
                <a:srgbClr val="FF6D84">
                  <a:alpha val="80000"/>
                </a:srgb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25B4C53-8583-18A5-0D42-08C78F515334}"/>
              </a:ext>
            </a:extLst>
          </p:cNvPr>
          <p:cNvSpPr/>
          <p:nvPr/>
        </p:nvSpPr>
        <p:spPr>
          <a:xfrm rot="4568338">
            <a:off x="2068673" y="-2096003"/>
            <a:ext cx="531091" cy="5516418"/>
          </a:xfrm>
          <a:prstGeom prst="triangle">
            <a:avLst>
              <a:gd name="adj" fmla="val 44827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CE30C31-A439-C802-05A0-35B2FA30AD52}"/>
              </a:ext>
            </a:extLst>
          </p:cNvPr>
          <p:cNvSpPr/>
          <p:nvPr/>
        </p:nvSpPr>
        <p:spPr>
          <a:xfrm rot="10800000" flipV="1">
            <a:off x="7112637" y="4890182"/>
            <a:ext cx="5080281" cy="2095500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20013">
                  <a:alpha val="80000"/>
                </a:srgbClr>
              </a:gs>
              <a:gs pos="50000">
                <a:srgbClr val="F8364B">
                  <a:alpha val="80000"/>
                </a:srgbClr>
              </a:gs>
              <a:gs pos="100000">
                <a:srgbClr val="FF6D84">
                  <a:alpha val="80000"/>
                </a:srgb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4BAC47F-2B6E-4C47-002F-D21F0C21EE7C}"/>
              </a:ext>
            </a:extLst>
          </p:cNvPr>
          <p:cNvSpPr/>
          <p:nvPr/>
        </p:nvSpPr>
        <p:spPr>
          <a:xfrm rot="10800000" flipV="1">
            <a:off x="8687956" y="3703887"/>
            <a:ext cx="3617299" cy="3402235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20013">
                  <a:alpha val="80000"/>
                </a:srgbClr>
              </a:gs>
              <a:gs pos="50000">
                <a:srgbClr val="F8364B">
                  <a:alpha val="80000"/>
                </a:srgbClr>
              </a:gs>
              <a:gs pos="100000">
                <a:srgbClr val="FF6D84">
                  <a:alpha val="80000"/>
                </a:srgbClr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00C95BC-BCB9-512D-03D3-7AF99127B4F7}"/>
              </a:ext>
            </a:extLst>
          </p:cNvPr>
          <p:cNvSpPr/>
          <p:nvPr/>
        </p:nvSpPr>
        <p:spPr>
          <a:xfrm rot="13979932">
            <a:off x="10198777" y="3131298"/>
            <a:ext cx="531091" cy="5516419"/>
          </a:xfrm>
          <a:prstGeom prst="triangle">
            <a:avLst>
              <a:gd name="adj" fmla="val 44827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612619-852E-5635-6858-539F1D6771FA}"/>
              </a:ext>
            </a:extLst>
          </p:cNvPr>
          <p:cNvCxnSpPr>
            <a:cxnSpLocks/>
          </p:cNvCxnSpPr>
          <p:nvPr/>
        </p:nvCxnSpPr>
        <p:spPr>
          <a:xfrm flipV="1">
            <a:off x="-407287" y="-339821"/>
            <a:ext cx="3769612" cy="3570148"/>
          </a:xfrm>
          <a:prstGeom prst="line">
            <a:avLst/>
          </a:prstGeom>
          <a:ln w="19050">
            <a:gradFill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E737AF-6E69-9B9E-C346-5434B5CD4A0A}"/>
              </a:ext>
            </a:extLst>
          </p:cNvPr>
          <p:cNvCxnSpPr>
            <a:cxnSpLocks/>
          </p:cNvCxnSpPr>
          <p:nvPr/>
        </p:nvCxnSpPr>
        <p:spPr>
          <a:xfrm flipV="1">
            <a:off x="6991350" y="5092700"/>
            <a:ext cx="5429250" cy="2152650"/>
          </a:xfrm>
          <a:prstGeom prst="line">
            <a:avLst/>
          </a:prstGeom>
          <a:ln w="19050">
            <a:gradFill>
              <a:gsLst>
                <a:gs pos="100000">
                  <a:schemeClr val="bg1">
                    <a:alpha val="2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9B2C97-06E1-9CA1-D5E2-F2001BFA86A9}"/>
              </a:ext>
            </a:extLst>
          </p:cNvPr>
          <p:cNvGrpSpPr/>
          <p:nvPr/>
        </p:nvGrpSpPr>
        <p:grpSpPr>
          <a:xfrm>
            <a:off x="3179387" y="2788468"/>
            <a:ext cx="5854487" cy="1206690"/>
            <a:chOff x="2745431" y="3099967"/>
            <a:chExt cx="5854487" cy="120669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B60D9D-3A16-1796-076F-DB7FA4419153}"/>
                </a:ext>
              </a:extLst>
            </p:cNvPr>
            <p:cNvSpPr txBox="1"/>
            <p:nvPr/>
          </p:nvSpPr>
          <p:spPr>
            <a:xfrm>
              <a:off x="2745431" y="3099967"/>
              <a:ext cx="58544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>
                  <a:latin typeface="Montserrat SemiBold" panose="00000700000000000000" pitchFamily="50" charset="0"/>
                </a:rPr>
                <a:t>PROFESSIONAL</a:t>
              </a:r>
              <a:endParaRPr lang="en-IN" sz="5400" dirty="0">
                <a:latin typeface="Montserrat SemiBold" panose="00000700000000000000" pitchFamily="50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C182B4-BFBE-A60D-20A2-57D7D4ED6451}"/>
                </a:ext>
              </a:extLst>
            </p:cNvPr>
            <p:cNvSpPr txBox="1"/>
            <p:nvPr/>
          </p:nvSpPr>
          <p:spPr>
            <a:xfrm>
              <a:off x="3356110" y="3968103"/>
              <a:ext cx="46331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POWERPOINT BACKGROUND</a:t>
              </a:r>
              <a:endParaRPr lang="en-IN" sz="1600" spc="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10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ock, gauge&#10;&#10;Description automatically generated" hidden="1">
            <a:extLst>
              <a:ext uri="{FF2B5EF4-FFF2-40B4-BE49-F238E27FC236}">
                <a16:creationId xmlns:a16="http://schemas.microsoft.com/office/drawing/2014/main" id="{872B3042-B842-7860-2418-C459EC885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76201"/>
            <a:ext cx="12293600" cy="7023911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DFC67998-1D40-D4EC-BFE8-9316F6B66A75}"/>
              </a:ext>
            </a:extLst>
          </p:cNvPr>
          <p:cNvSpPr/>
          <p:nvPr/>
        </p:nvSpPr>
        <p:spPr>
          <a:xfrm>
            <a:off x="-2349500" y="-1964120"/>
            <a:ext cx="6540500" cy="5638362"/>
          </a:xfrm>
          <a:prstGeom prst="hexagon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innerShdw blurRad="381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9E0089FD-EA2C-F1F5-387A-B644B06666CA}"/>
              </a:ext>
            </a:extLst>
          </p:cNvPr>
          <p:cNvSpPr/>
          <p:nvPr/>
        </p:nvSpPr>
        <p:spPr>
          <a:xfrm>
            <a:off x="6997700" y="4546819"/>
            <a:ext cx="6540500" cy="5638362"/>
          </a:xfrm>
          <a:prstGeom prst="hexagon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innerShdw blurRad="381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FA92F6D-61A2-6576-CCD5-481CDF207AE5}"/>
              </a:ext>
            </a:extLst>
          </p:cNvPr>
          <p:cNvSpPr/>
          <p:nvPr/>
        </p:nvSpPr>
        <p:spPr>
          <a:xfrm>
            <a:off x="-2406650" y="1398095"/>
            <a:ext cx="4711700" cy="4061810"/>
          </a:xfrm>
          <a:prstGeom prst="hexagon">
            <a:avLst/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D2B93938-9845-B7FD-D8EF-8486B7EE7BAE}"/>
              </a:ext>
            </a:extLst>
          </p:cNvPr>
          <p:cNvSpPr/>
          <p:nvPr/>
        </p:nvSpPr>
        <p:spPr>
          <a:xfrm>
            <a:off x="8582025" y="3287658"/>
            <a:ext cx="5451475" cy="4699547"/>
          </a:xfrm>
          <a:prstGeom prst="hexagon">
            <a:avLst/>
          </a:prstGeom>
          <a:solidFill>
            <a:schemeClr val="tx2">
              <a:lumMod val="75000"/>
              <a:alpha val="2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BCF8EB4B-CD83-8B76-F130-CF0CBF48C514}"/>
              </a:ext>
            </a:extLst>
          </p:cNvPr>
          <p:cNvSpPr/>
          <p:nvPr/>
        </p:nvSpPr>
        <p:spPr>
          <a:xfrm>
            <a:off x="9642475" y="919787"/>
            <a:ext cx="1982571" cy="1709113"/>
          </a:xfrm>
          <a:prstGeom prst="hexagon">
            <a:avLst/>
          </a:pr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AFF804F3-56D7-BB97-BC6B-F2E5D4CCD344}"/>
              </a:ext>
            </a:extLst>
          </p:cNvPr>
          <p:cNvSpPr/>
          <p:nvPr/>
        </p:nvSpPr>
        <p:spPr>
          <a:xfrm>
            <a:off x="8850312" y="343580"/>
            <a:ext cx="679450" cy="585733"/>
          </a:xfrm>
          <a:prstGeom prst="hexagon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78F7FC36-7DA1-D619-70D0-E0D5F627D8ED}"/>
              </a:ext>
            </a:extLst>
          </p:cNvPr>
          <p:cNvSpPr/>
          <p:nvPr/>
        </p:nvSpPr>
        <p:spPr>
          <a:xfrm>
            <a:off x="1331912" y="5910941"/>
            <a:ext cx="679450" cy="585733"/>
          </a:xfrm>
          <a:prstGeom prst="hexago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D378E8-7333-E82C-F32B-E1DAC42B7CF6}"/>
              </a:ext>
            </a:extLst>
          </p:cNvPr>
          <p:cNvGrpSpPr/>
          <p:nvPr/>
        </p:nvGrpSpPr>
        <p:grpSpPr>
          <a:xfrm>
            <a:off x="3579335" y="2727508"/>
            <a:ext cx="5054590" cy="1318924"/>
            <a:chOff x="3145379" y="3099967"/>
            <a:chExt cx="5054590" cy="13189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41DE67-6BF9-8DC2-3748-1AC0B32CDE33}"/>
                </a:ext>
              </a:extLst>
            </p:cNvPr>
            <p:cNvSpPr txBox="1"/>
            <p:nvPr/>
          </p:nvSpPr>
          <p:spPr>
            <a:xfrm>
              <a:off x="3145379" y="3099967"/>
              <a:ext cx="505459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Professional</a:t>
              </a:r>
              <a:endParaRPr lang="en-IN" sz="6000" dirty="0">
                <a:solidFill>
                  <a:schemeClr val="bg1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D9FF7E-4D8E-EEA3-2D90-7D76BD093669}"/>
                </a:ext>
              </a:extLst>
            </p:cNvPr>
            <p:cNvSpPr txBox="1"/>
            <p:nvPr/>
          </p:nvSpPr>
          <p:spPr>
            <a:xfrm>
              <a:off x="3423866" y="4080337"/>
              <a:ext cx="4543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POWERPOINT BACKGROUND</a:t>
              </a:r>
              <a:endParaRPr lang="en-IN" sz="1600" spc="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24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93F9D98B-8B40-2B25-D1AA-33CB182E5075}"/>
              </a:ext>
            </a:extLst>
          </p:cNvPr>
          <p:cNvSpPr/>
          <p:nvPr/>
        </p:nvSpPr>
        <p:spPr>
          <a:xfrm>
            <a:off x="11422233" y="4219121"/>
            <a:ext cx="2162629" cy="2162629"/>
          </a:xfrm>
          <a:prstGeom prst="ellips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0D06CC-006B-54E2-DFC8-81AE86030D47}"/>
              </a:ext>
            </a:extLst>
          </p:cNvPr>
          <p:cNvSpPr/>
          <p:nvPr/>
        </p:nvSpPr>
        <p:spPr>
          <a:xfrm>
            <a:off x="-737392" y="685916"/>
            <a:ext cx="5442741" cy="5442741"/>
          </a:xfrm>
          <a:prstGeom prst="ellips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1444B7-01F2-EC59-049D-928A60AE7C42}"/>
              </a:ext>
            </a:extLst>
          </p:cNvPr>
          <p:cNvSpPr/>
          <p:nvPr/>
        </p:nvSpPr>
        <p:spPr>
          <a:xfrm>
            <a:off x="-2254250" y="-2491012"/>
            <a:ext cx="4508500" cy="4508496"/>
          </a:xfrm>
          <a:prstGeom prst="ellipse">
            <a:avLst/>
          </a:prstGeom>
          <a:noFill/>
          <a:ln w="508000">
            <a:solidFill>
              <a:srgbClr val="F4B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B0D47E-1E99-6157-06BE-D9F5C8C657D0}"/>
              </a:ext>
            </a:extLst>
          </p:cNvPr>
          <p:cNvSpPr/>
          <p:nvPr/>
        </p:nvSpPr>
        <p:spPr>
          <a:xfrm>
            <a:off x="10926479" y="5593216"/>
            <a:ext cx="1577069" cy="1577067"/>
          </a:xfrm>
          <a:prstGeom prst="ellipse">
            <a:avLst/>
          </a:prstGeom>
          <a:noFill/>
          <a:ln w="254000">
            <a:solidFill>
              <a:srgbClr val="F4B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698306-D712-EA1E-2644-A726B3115D98}"/>
              </a:ext>
            </a:extLst>
          </p:cNvPr>
          <p:cNvSpPr/>
          <p:nvPr/>
        </p:nvSpPr>
        <p:spPr>
          <a:xfrm>
            <a:off x="11324771" y="-856344"/>
            <a:ext cx="1734458" cy="1734458"/>
          </a:xfrm>
          <a:prstGeom prst="ellipse">
            <a:avLst/>
          </a:prstGeom>
          <a:solidFill>
            <a:srgbClr val="F4B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597E59-1BE9-6D2D-CA86-FCBCBABFD1E9}"/>
              </a:ext>
            </a:extLst>
          </p:cNvPr>
          <p:cNvSpPr/>
          <p:nvPr/>
        </p:nvSpPr>
        <p:spPr>
          <a:xfrm>
            <a:off x="11214099" y="919302"/>
            <a:ext cx="506187" cy="506187"/>
          </a:xfrm>
          <a:prstGeom prst="ellipse">
            <a:avLst/>
          </a:prstGeom>
          <a:solidFill>
            <a:srgbClr val="F4B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FEF566-AA3E-DC06-C80C-45C05F34BABB}"/>
              </a:ext>
            </a:extLst>
          </p:cNvPr>
          <p:cNvSpPr/>
          <p:nvPr/>
        </p:nvSpPr>
        <p:spPr>
          <a:xfrm>
            <a:off x="10947825" y="743067"/>
            <a:ext cx="202350" cy="202350"/>
          </a:xfrm>
          <a:prstGeom prst="ellipse">
            <a:avLst/>
          </a:prstGeom>
          <a:solidFill>
            <a:srgbClr val="F4B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FDB5C0-A177-7944-220C-FD5B834B2DD5}"/>
              </a:ext>
            </a:extLst>
          </p:cNvPr>
          <p:cNvGrpSpPr/>
          <p:nvPr/>
        </p:nvGrpSpPr>
        <p:grpSpPr>
          <a:xfrm>
            <a:off x="2113132" y="2853288"/>
            <a:ext cx="5184433" cy="1107996"/>
            <a:chOff x="2292073" y="2727508"/>
            <a:chExt cx="5184433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A8E01B-B3F3-271D-4BE2-86F8BFC3E980}"/>
                </a:ext>
              </a:extLst>
            </p:cNvPr>
            <p:cNvSpPr txBox="1"/>
            <p:nvPr/>
          </p:nvSpPr>
          <p:spPr>
            <a:xfrm>
              <a:off x="2292073" y="2727508"/>
              <a:ext cx="51844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Montserrat Medium" panose="00000600000000000000" pitchFamily="50" charset="0"/>
                </a:rPr>
                <a:t>PROFESSIONAL</a:t>
              </a:r>
              <a:endParaRPr lang="en-IN" sz="4800" dirty="0">
                <a:latin typeface="Montserrat Medium" panose="00000600000000000000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FA3BFC-A739-A4CC-B27C-7C4A01D784CE}"/>
                </a:ext>
              </a:extLst>
            </p:cNvPr>
            <p:cNvSpPr txBox="1"/>
            <p:nvPr/>
          </p:nvSpPr>
          <p:spPr>
            <a:xfrm>
              <a:off x="2349223" y="3558505"/>
              <a:ext cx="3921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pc="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POWERPOINT BACKGROUND</a:t>
              </a:r>
              <a:endParaRPr lang="en-IN" sz="1200" spc="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44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9644DF-30F8-FDB2-73F1-EF30D0D574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71129-8AC3-9DF8-5BAC-DCDDF0D563B3}"/>
              </a:ext>
            </a:extLst>
          </p:cNvPr>
          <p:cNvSpPr txBox="1"/>
          <p:nvPr/>
        </p:nvSpPr>
        <p:spPr>
          <a:xfrm>
            <a:off x="2113132" y="2786613"/>
            <a:ext cx="6482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 SemiBold" panose="00000700000000000000" pitchFamily="50" charset="0"/>
              </a:rPr>
              <a:t>PROFESSIONAL</a:t>
            </a:r>
            <a:endParaRPr lang="en-IN" sz="6000" dirty="0">
              <a:solidFill>
                <a:schemeClr val="bg1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0988C-D384-6D95-CF06-4464829EC86E}"/>
              </a:ext>
            </a:extLst>
          </p:cNvPr>
          <p:cNvSpPr txBox="1"/>
          <p:nvPr/>
        </p:nvSpPr>
        <p:spPr>
          <a:xfrm>
            <a:off x="2158376" y="3736092"/>
            <a:ext cx="382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POWERPOINT BACKGROUND</a:t>
            </a:r>
            <a:endParaRPr lang="en-IN" sz="1600" spc="3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8044C-AA84-5649-FE08-564AA4B3DF5F}"/>
              </a:ext>
            </a:extLst>
          </p:cNvPr>
          <p:cNvSpPr/>
          <p:nvPr/>
        </p:nvSpPr>
        <p:spPr>
          <a:xfrm>
            <a:off x="11150600" y="1161143"/>
            <a:ext cx="1443446" cy="4535714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1ED8C6-8ECF-746A-4780-AD8B3A779528}"/>
              </a:ext>
            </a:extLst>
          </p:cNvPr>
          <p:cNvSpPr/>
          <p:nvPr/>
        </p:nvSpPr>
        <p:spPr>
          <a:xfrm>
            <a:off x="-1278492" y="5915788"/>
            <a:ext cx="7374492" cy="1134667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BF99B-9B83-6E79-D300-0519EB7C97D0}"/>
              </a:ext>
            </a:extLst>
          </p:cNvPr>
          <p:cNvSpPr/>
          <p:nvPr/>
        </p:nvSpPr>
        <p:spPr>
          <a:xfrm>
            <a:off x="4004128" y="-305254"/>
            <a:ext cx="4209143" cy="978354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87">
            <a:extLst>
              <a:ext uri="{FF2B5EF4-FFF2-40B4-BE49-F238E27FC236}">
                <a16:creationId xmlns:a16="http://schemas.microsoft.com/office/drawing/2014/main" id="{FC678FD8-78C5-2B06-9C6E-8D26C41B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34" y="458298"/>
            <a:ext cx="437948" cy="429604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8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E69038-670F-79AD-E3DE-34E8439406FA}"/>
              </a:ext>
            </a:extLst>
          </p:cNvPr>
          <p:cNvSpPr/>
          <p:nvPr/>
        </p:nvSpPr>
        <p:spPr>
          <a:xfrm rot="19701501">
            <a:off x="11596041" y="-267159"/>
            <a:ext cx="92211" cy="2364847"/>
          </a:xfrm>
          <a:prstGeom prst="rect">
            <a:avLst/>
          </a:prstGeom>
          <a:solidFill>
            <a:srgbClr val="F4B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B5B28-A938-2C40-CE02-83F6BD8255AA}"/>
              </a:ext>
            </a:extLst>
          </p:cNvPr>
          <p:cNvGrpSpPr/>
          <p:nvPr/>
        </p:nvGrpSpPr>
        <p:grpSpPr>
          <a:xfrm>
            <a:off x="6442501" y="2700888"/>
            <a:ext cx="5241583" cy="1107996"/>
            <a:chOff x="5710407" y="2853288"/>
            <a:chExt cx="5241583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3A2704-4D73-1CDD-DAA2-5AB3D5AEE4AE}"/>
                </a:ext>
              </a:extLst>
            </p:cNvPr>
            <p:cNvSpPr txBox="1"/>
            <p:nvPr/>
          </p:nvSpPr>
          <p:spPr>
            <a:xfrm>
              <a:off x="5710407" y="2853288"/>
              <a:ext cx="51844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800" dirty="0">
                  <a:latin typeface="Montserrat Medium" panose="00000600000000000000" pitchFamily="50" charset="0"/>
                </a:rPr>
                <a:t>PROFESSIONAL</a:t>
              </a:r>
              <a:endParaRPr lang="en-IN" sz="4800" dirty="0">
                <a:latin typeface="Montserrat Medium" panose="00000600000000000000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0E5319-9B30-E2DF-FF83-AF6A3EEE9762}"/>
                </a:ext>
              </a:extLst>
            </p:cNvPr>
            <p:cNvSpPr txBox="1"/>
            <p:nvPr/>
          </p:nvSpPr>
          <p:spPr>
            <a:xfrm>
              <a:off x="6868308" y="3684285"/>
              <a:ext cx="40836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spc="6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POWERPOINT BACKGROUNDS</a:t>
              </a:r>
              <a:endParaRPr lang="en-IN" sz="1200" spc="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333328D-B109-1D3D-4A8B-67F7FB6D9827}"/>
              </a:ext>
            </a:extLst>
          </p:cNvPr>
          <p:cNvSpPr/>
          <p:nvPr/>
        </p:nvSpPr>
        <p:spPr>
          <a:xfrm rot="19701501">
            <a:off x="11538060" y="-333307"/>
            <a:ext cx="92211" cy="1496504"/>
          </a:xfrm>
          <a:prstGeom prst="rect">
            <a:avLst/>
          </a:prstGeom>
          <a:solidFill>
            <a:srgbClr val="F4B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Placeholder 1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6EFE4EF4-2FE4-BC2F-CF9D-F0581762F9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99" r="17199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2DE05C-AAA2-ECE3-1B5F-46FD53AC2AB2}"/>
              </a:ext>
            </a:extLst>
          </p:cNvPr>
          <p:cNvSpPr/>
          <p:nvPr/>
        </p:nvSpPr>
        <p:spPr>
          <a:xfrm rot="19701501">
            <a:off x="-2574295" y="2995598"/>
            <a:ext cx="4114800" cy="5505387"/>
          </a:xfrm>
          <a:prstGeom prst="rect">
            <a:avLst/>
          </a:prstGeom>
          <a:solidFill>
            <a:srgbClr val="F4B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EA6989-D97A-6ACC-4D8A-9DF6348E6794}"/>
              </a:ext>
            </a:extLst>
          </p:cNvPr>
          <p:cNvSpPr/>
          <p:nvPr/>
        </p:nvSpPr>
        <p:spPr>
          <a:xfrm rot="19701501">
            <a:off x="1721328" y="-912231"/>
            <a:ext cx="92211" cy="10866854"/>
          </a:xfrm>
          <a:prstGeom prst="rect">
            <a:avLst/>
          </a:prstGeom>
          <a:solidFill>
            <a:srgbClr val="F4B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960287-6B0A-8AD1-5742-EA538315E3FE}"/>
              </a:ext>
            </a:extLst>
          </p:cNvPr>
          <p:cNvSpPr/>
          <p:nvPr/>
        </p:nvSpPr>
        <p:spPr>
          <a:xfrm rot="19701501">
            <a:off x="-130544" y="-419604"/>
            <a:ext cx="92211" cy="2796478"/>
          </a:xfrm>
          <a:prstGeom prst="rect">
            <a:avLst/>
          </a:prstGeom>
          <a:solidFill>
            <a:srgbClr val="F4B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792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92039D1F-BFBE-FB4E-ACAB-C7C967858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0F5B7A-DD4D-7FF1-DC68-A215E00E9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9DFC3-D754-1579-A389-D44AF88C067B}"/>
              </a:ext>
            </a:extLst>
          </p:cNvPr>
          <p:cNvSpPr/>
          <p:nvPr/>
        </p:nvSpPr>
        <p:spPr>
          <a:xfrm>
            <a:off x="857250" y="3253318"/>
            <a:ext cx="10496550" cy="1852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B3852-8B56-5DA4-6F85-837403EA2844}"/>
              </a:ext>
            </a:extLst>
          </p:cNvPr>
          <p:cNvSpPr txBox="1"/>
          <p:nvPr/>
        </p:nvSpPr>
        <p:spPr>
          <a:xfrm>
            <a:off x="857250" y="2189175"/>
            <a:ext cx="6482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 SemiBold" panose="00000700000000000000" pitchFamily="50" charset="0"/>
              </a:rPr>
              <a:t>PROFESSIONAL</a:t>
            </a:r>
            <a:endParaRPr lang="en-IN" sz="6000" dirty="0">
              <a:solidFill>
                <a:schemeClr val="bg1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9B9F5-1DE1-F33F-E409-0000F5B43B10}"/>
              </a:ext>
            </a:extLst>
          </p:cNvPr>
          <p:cNvSpPr txBox="1"/>
          <p:nvPr/>
        </p:nvSpPr>
        <p:spPr>
          <a:xfrm>
            <a:off x="7434730" y="2783764"/>
            <a:ext cx="3921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pc="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POWERPOINT BACKGROUND</a:t>
            </a:r>
            <a:endParaRPr lang="en-IN" sz="1200" spc="6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B8AA8-37B0-CA5C-4411-AC9DE9013776}"/>
              </a:ext>
            </a:extLst>
          </p:cNvPr>
          <p:cNvSpPr txBox="1"/>
          <p:nvPr/>
        </p:nvSpPr>
        <p:spPr>
          <a:xfrm>
            <a:off x="890697" y="3626711"/>
            <a:ext cx="5573543" cy="74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tempor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labore et dolore magna aliqua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utan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endParaRPr lang="en-IN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reeform 87">
            <a:extLst>
              <a:ext uri="{FF2B5EF4-FFF2-40B4-BE49-F238E27FC236}">
                <a16:creationId xmlns:a16="http://schemas.microsoft.com/office/drawing/2014/main" id="{C137475B-C98E-7A16-1579-2868E8EC8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97" y="492784"/>
            <a:ext cx="305692" cy="299868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>
              <a:solidFill>
                <a:srgbClr val="00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6C1061-481A-7903-F289-34ED59E68411}"/>
              </a:ext>
            </a:extLst>
          </p:cNvPr>
          <p:cNvCxnSpPr>
            <a:cxnSpLocks/>
          </p:cNvCxnSpPr>
          <p:nvPr/>
        </p:nvCxnSpPr>
        <p:spPr>
          <a:xfrm>
            <a:off x="11353800" y="3997453"/>
            <a:ext cx="0" cy="2384297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4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03B2C27-A658-B793-4AE1-E9DB83AC2731}"/>
              </a:ext>
            </a:extLst>
          </p:cNvPr>
          <p:cNvSpPr/>
          <p:nvPr/>
        </p:nvSpPr>
        <p:spPr>
          <a:xfrm>
            <a:off x="6139729" y="3315980"/>
            <a:ext cx="3489618" cy="2672302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6141356-D99A-1D51-90A5-EE48563DB415}"/>
              </a:ext>
            </a:extLst>
          </p:cNvPr>
          <p:cNvSpPr/>
          <p:nvPr/>
        </p:nvSpPr>
        <p:spPr>
          <a:xfrm rot="10800000">
            <a:off x="2242911" y="1215038"/>
            <a:ext cx="4551319" cy="348533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19D83B4-D1E6-A8D7-F9F8-49406375255E}"/>
              </a:ext>
            </a:extLst>
          </p:cNvPr>
          <p:cNvSpPr/>
          <p:nvPr/>
        </p:nvSpPr>
        <p:spPr>
          <a:xfrm>
            <a:off x="2428252" y="652562"/>
            <a:ext cx="1833563" cy="140411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8AA553B-FD82-D9C5-B0F8-3BFA1257E721}"/>
              </a:ext>
            </a:extLst>
          </p:cNvPr>
          <p:cNvSpPr/>
          <p:nvPr/>
        </p:nvSpPr>
        <p:spPr>
          <a:xfrm>
            <a:off x="2635837" y="4113274"/>
            <a:ext cx="2344885" cy="1795681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3C36BFB-46C8-B485-4FF5-47EF4611AF69}"/>
              </a:ext>
            </a:extLst>
          </p:cNvPr>
          <p:cNvSpPr/>
          <p:nvPr/>
        </p:nvSpPr>
        <p:spPr>
          <a:xfrm>
            <a:off x="7014864" y="476249"/>
            <a:ext cx="2352096" cy="1801202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6E97842-2873-FE7C-0B66-2F44F84B8F49}"/>
              </a:ext>
            </a:extLst>
          </p:cNvPr>
          <p:cNvSpPr/>
          <p:nvPr/>
        </p:nvSpPr>
        <p:spPr>
          <a:xfrm rot="10800000">
            <a:off x="1435101" y="2565040"/>
            <a:ext cx="512762" cy="392666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C5EB3C9-C89E-EFC6-0D1E-BD62CA094753}"/>
              </a:ext>
            </a:extLst>
          </p:cNvPr>
          <p:cNvSpPr/>
          <p:nvPr/>
        </p:nvSpPr>
        <p:spPr>
          <a:xfrm>
            <a:off x="886619" y="2291990"/>
            <a:ext cx="356562" cy="27305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906B978-F398-094C-A194-E6F1B92E838D}"/>
              </a:ext>
            </a:extLst>
          </p:cNvPr>
          <p:cNvSpPr/>
          <p:nvPr/>
        </p:nvSpPr>
        <p:spPr>
          <a:xfrm rot="10800000">
            <a:off x="1120268" y="4923031"/>
            <a:ext cx="356562" cy="27305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F76108A-6395-1155-C4BD-66A8B2C58DDA}"/>
              </a:ext>
            </a:extLst>
          </p:cNvPr>
          <p:cNvSpPr/>
          <p:nvPr/>
        </p:nvSpPr>
        <p:spPr>
          <a:xfrm>
            <a:off x="1920995" y="4089015"/>
            <a:ext cx="356562" cy="27305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E7076BC6-A168-8550-E8B9-BB11CA69DB2C}"/>
              </a:ext>
            </a:extLst>
          </p:cNvPr>
          <p:cNvSpPr/>
          <p:nvPr/>
        </p:nvSpPr>
        <p:spPr>
          <a:xfrm rot="10800000">
            <a:off x="7830053" y="4898478"/>
            <a:ext cx="1831205" cy="140231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B7BE114-B4BF-DBBC-A756-A3CBB94AC3F8}"/>
              </a:ext>
            </a:extLst>
          </p:cNvPr>
          <p:cNvSpPr/>
          <p:nvPr/>
        </p:nvSpPr>
        <p:spPr>
          <a:xfrm>
            <a:off x="10137823" y="5285020"/>
            <a:ext cx="529907" cy="40579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23C9BCF-1DA5-CA85-0A49-15AD767F5A3C}"/>
              </a:ext>
            </a:extLst>
          </p:cNvPr>
          <p:cNvSpPr/>
          <p:nvPr/>
        </p:nvSpPr>
        <p:spPr>
          <a:xfrm rot="10800000">
            <a:off x="10921037" y="5877654"/>
            <a:ext cx="288925" cy="22125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EFD10051-39E9-A411-75AD-216FA54D4113}"/>
              </a:ext>
            </a:extLst>
          </p:cNvPr>
          <p:cNvSpPr/>
          <p:nvPr/>
        </p:nvSpPr>
        <p:spPr>
          <a:xfrm>
            <a:off x="9933262" y="1473474"/>
            <a:ext cx="288925" cy="22125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F16B1C0-8757-EA5C-142E-022100B2F6E4}"/>
              </a:ext>
            </a:extLst>
          </p:cNvPr>
          <p:cNvSpPr/>
          <p:nvPr/>
        </p:nvSpPr>
        <p:spPr>
          <a:xfrm>
            <a:off x="10584882" y="2181362"/>
            <a:ext cx="288925" cy="22125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 descr="Shape&#10;&#10;Description automatically generated" hidden="1">
            <a:extLst>
              <a:ext uri="{FF2B5EF4-FFF2-40B4-BE49-F238E27FC236}">
                <a16:creationId xmlns:a16="http://schemas.microsoft.com/office/drawing/2014/main" id="{C54FA8EC-4811-8EC7-22CD-84D5B4512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85"/>
            <a:ext cx="12192000" cy="687677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7B00790-4F5E-281E-1D30-1163A1BE78C3}"/>
              </a:ext>
            </a:extLst>
          </p:cNvPr>
          <p:cNvSpPr/>
          <p:nvPr/>
        </p:nvSpPr>
        <p:spPr>
          <a:xfrm>
            <a:off x="3224212" y="557212"/>
            <a:ext cx="5743576" cy="5743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A30C1EA-4641-4141-E627-45B20AB2FD8C}"/>
              </a:ext>
            </a:extLst>
          </p:cNvPr>
          <p:cNvSpPr/>
          <p:nvPr/>
        </p:nvSpPr>
        <p:spPr>
          <a:xfrm>
            <a:off x="11161376" y="3750326"/>
            <a:ext cx="356562" cy="27305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FD481-090B-F1F8-3268-BD56D5A9F134}"/>
              </a:ext>
            </a:extLst>
          </p:cNvPr>
          <p:cNvSpPr txBox="1"/>
          <p:nvPr/>
        </p:nvSpPr>
        <p:spPr>
          <a:xfrm>
            <a:off x="3889306" y="2919213"/>
            <a:ext cx="4413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Montserrat" panose="00000500000000000000" pitchFamily="50" charset="0"/>
              </a:rPr>
              <a:t>PROFESSIONAL</a:t>
            </a:r>
            <a:endParaRPr lang="en-IN" sz="4000" b="1" dirty="0"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7FF2B-8632-3D97-39DB-EC90BF7A92A4}"/>
              </a:ext>
            </a:extLst>
          </p:cNvPr>
          <p:cNvSpPr txBox="1"/>
          <p:nvPr/>
        </p:nvSpPr>
        <p:spPr>
          <a:xfrm>
            <a:off x="4544696" y="3587317"/>
            <a:ext cx="3113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POWERPOINT BACKGROUND</a:t>
            </a:r>
            <a:endParaRPr lang="en-IN" sz="1200" spc="3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61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162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Montserrat Medium</vt:lpstr>
      <vt:lpstr>Inter</vt:lpstr>
      <vt:lpstr>Mukta SemiBold</vt:lpstr>
      <vt:lpstr>Montserrat SemiBold</vt:lpstr>
      <vt:lpstr>Arial</vt:lpstr>
      <vt:lpstr>Calibri Light</vt:lpstr>
      <vt:lpstr>Calibri</vt:lpstr>
      <vt:lpstr>Montserrat</vt:lpstr>
      <vt:lpstr>Open Sans Semibold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Sapling Creations</dc:creator>
  <cp:lastModifiedBy>Sreerag  A G</cp:lastModifiedBy>
  <cp:revision>225</cp:revision>
  <dcterms:created xsi:type="dcterms:W3CDTF">2021-11-17T09:33:18Z</dcterms:created>
  <dcterms:modified xsi:type="dcterms:W3CDTF">2022-08-31T05:53:06Z</dcterms:modified>
</cp:coreProperties>
</file>